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7"/>
  </p:notesMasterIdLst>
  <p:sldIdLst>
    <p:sldId id="267" r:id="rId2"/>
    <p:sldId id="283" r:id="rId3"/>
    <p:sldId id="284" r:id="rId4"/>
    <p:sldId id="285" r:id="rId5"/>
    <p:sldId id="286" r:id="rId6"/>
    <p:sldId id="287" r:id="rId7"/>
    <p:sldId id="288" r:id="rId8"/>
    <p:sldId id="289" r:id="rId9"/>
    <p:sldId id="290" r:id="rId10"/>
    <p:sldId id="291" r:id="rId11"/>
    <p:sldId id="307" r:id="rId12"/>
    <p:sldId id="308" r:id="rId13"/>
    <p:sldId id="309" r:id="rId14"/>
    <p:sldId id="310" r:id="rId15"/>
    <p:sldId id="311" r:id="rId16"/>
    <p:sldId id="312" r:id="rId17"/>
    <p:sldId id="313" r:id="rId18"/>
    <p:sldId id="314" r:id="rId19"/>
    <p:sldId id="368" r:id="rId20"/>
    <p:sldId id="315" r:id="rId21"/>
    <p:sldId id="316" r:id="rId22"/>
    <p:sldId id="317" r:id="rId23"/>
    <p:sldId id="318" r:id="rId24"/>
    <p:sldId id="319" r:id="rId25"/>
    <p:sldId id="320" r:id="rId26"/>
    <p:sldId id="321" r:id="rId27"/>
    <p:sldId id="322" r:id="rId28"/>
    <p:sldId id="323" r:id="rId29"/>
    <p:sldId id="324" r:id="rId30"/>
    <p:sldId id="325" r:id="rId31"/>
    <p:sldId id="326" r:id="rId32"/>
    <p:sldId id="327" r:id="rId33"/>
    <p:sldId id="328" r:id="rId34"/>
    <p:sldId id="329" r:id="rId35"/>
    <p:sldId id="330" r:id="rId36"/>
    <p:sldId id="331" r:id="rId37"/>
    <p:sldId id="332" r:id="rId38"/>
    <p:sldId id="333" r:id="rId39"/>
    <p:sldId id="334" r:id="rId40"/>
    <p:sldId id="335" r:id="rId41"/>
    <p:sldId id="336" r:id="rId42"/>
    <p:sldId id="337" r:id="rId43"/>
    <p:sldId id="366" r:id="rId44"/>
    <p:sldId id="352" r:id="rId45"/>
    <p:sldId id="343" r:id="rId46"/>
    <p:sldId id="344" r:id="rId47"/>
    <p:sldId id="345" r:id="rId48"/>
    <p:sldId id="346" r:id="rId49"/>
    <p:sldId id="347" r:id="rId50"/>
    <p:sldId id="348" r:id="rId51"/>
    <p:sldId id="349" r:id="rId52"/>
    <p:sldId id="350" r:id="rId53"/>
    <p:sldId id="353" r:id="rId54"/>
    <p:sldId id="364" r:id="rId55"/>
    <p:sldId id="365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07"/>
    <p:restoredTop sz="91463"/>
  </p:normalViewPr>
  <p:slideViewPr>
    <p:cSldViewPr snapToGrid="0" snapToObjects="1">
      <p:cViewPr>
        <p:scale>
          <a:sx n="108" d="100"/>
          <a:sy n="108" d="100"/>
        </p:scale>
        <p:origin x="5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notesMaster" Target="notesMasters/notesMaster1.xml"/><Relationship Id="rId58" Type="http://schemas.openxmlformats.org/officeDocument/2006/relationships/presProps" Target="presProps.xml"/><Relationship Id="rId59" Type="http://schemas.openxmlformats.org/officeDocument/2006/relationships/viewProps" Target="view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heme" Target="theme/theme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5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F9F4AA-AFF9-0A47-8AEE-08E5F9B3C3CA}" type="datetimeFigureOut">
              <a:rPr lang="en-US" smtClean="0"/>
              <a:t>4/15/16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8E61ED-A013-6B4F-9970-DBD5711EA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1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5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401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147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891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119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08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4/15/16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97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4/15/16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85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4/15/16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047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995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746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BB469-5BE9-5643-BAC2-985FCFCC050B}" type="datetimeFigureOut">
              <a:rPr lang="en-US" smtClean="0"/>
              <a:t>4/15/16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131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Deep Learning in NLP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90324" y="5787213"/>
            <a:ext cx="5387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Many </a:t>
            </a:r>
            <a:r>
              <a:rPr lang="en-US" smtClean="0"/>
              <a:t>slides </a:t>
            </a:r>
            <a:r>
              <a:rPr lang="en-US" smtClean="0"/>
              <a:t>adapted from Richard Socher, Tom Mitchell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906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90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79"/>
          <a:stretch/>
        </p:blipFill>
        <p:spPr>
          <a:xfrm>
            <a:off x="1524000" y="0"/>
            <a:ext cx="9144000" cy="6434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2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17"/>
          <a:stretch/>
        </p:blipFill>
        <p:spPr>
          <a:xfrm>
            <a:off x="1312126" y="111512"/>
            <a:ext cx="9571463" cy="6653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546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29"/>
          <a:stretch/>
        </p:blipFill>
        <p:spPr>
          <a:xfrm>
            <a:off x="1524000" y="0"/>
            <a:ext cx="9144000" cy="6389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484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765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075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230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56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077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98"/>
          <a:stretch/>
        </p:blipFill>
        <p:spPr>
          <a:xfrm>
            <a:off x="1524000" y="190005"/>
            <a:ext cx="9144000" cy="6282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407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16"/>
          <a:stretch/>
        </p:blipFill>
        <p:spPr>
          <a:xfrm>
            <a:off x="1323278" y="40543"/>
            <a:ext cx="9671824" cy="681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972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189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776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526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74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816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759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18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299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41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480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692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033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206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00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270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749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547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25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80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19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587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44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42"/>
          <a:stretch/>
        </p:blipFill>
        <p:spPr>
          <a:xfrm>
            <a:off x="988741" y="181664"/>
            <a:ext cx="9638372" cy="667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48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98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350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288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783"/>
          <a:stretch/>
        </p:blipFill>
        <p:spPr>
          <a:xfrm>
            <a:off x="1524000" y="0"/>
            <a:ext cx="9144000" cy="618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53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5537" y="3286744"/>
            <a:ext cx="10515600" cy="1325563"/>
          </a:xfrm>
        </p:spPr>
        <p:txBody>
          <a:bodyPr/>
          <a:lstStyle/>
          <a:p>
            <a:r>
              <a:rPr lang="en-US" smtClean="0"/>
              <a:t>Recurrent Neural Network Language Models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987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20993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626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90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752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78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77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789"/>
          <a:stretch/>
        </p:blipFill>
        <p:spPr>
          <a:xfrm>
            <a:off x="1468244" y="379142"/>
            <a:ext cx="9144000" cy="3992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19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64"/>
          <a:stretch/>
        </p:blipFill>
        <p:spPr>
          <a:xfrm>
            <a:off x="1013361" y="-1"/>
            <a:ext cx="9983190" cy="6793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916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26"/>
          <a:stretch/>
        </p:blipFill>
        <p:spPr>
          <a:xfrm>
            <a:off x="1325216" y="0"/>
            <a:ext cx="9806609" cy="6779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714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06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623"/>
          <a:stretch/>
        </p:blipFill>
        <p:spPr>
          <a:xfrm>
            <a:off x="1524000" y="0"/>
            <a:ext cx="9144000" cy="592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994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449" y="530101"/>
            <a:ext cx="7912100" cy="589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196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Summary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29554"/>
          </a:xfrm>
        </p:spPr>
        <p:txBody>
          <a:bodyPr>
            <a:normAutofit/>
          </a:bodyPr>
          <a:lstStyle/>
          <a:p>
            <a:r>
              <a:rPr lang="en-US" smtClean="0"/>
              <a:t>Deep learning is a popular area in machine learning recently</a:t>
            </a:r>
          </a:p>
          <a:p>
            <a:pPr lvl="1"/>
            <a:r>
              <a:rPr lang="en-US" smtClean="0"/>
              <a:t>Very successful in speech recognition and computer vision</a:t>
            </a:r>
          </a:p>
          <a:p>
            <a:r>
              <a:rPr lang="en-US" smtClean="0"/>
              <a:t>Becoming very popular in NLP these days</a:t>
            </a:r>
          </a:p>
          <a:p>
            <a:r>
              <a:rPr lang="en-US" smtClean="0"/>
              <a:t>Main motivation:</a:t>
            </a:r>
          </a:p>
          <a:p>
            <a:pPr lvl="1"/>
            <a:r>
              <a:rPr lang="en-US" smtClean="0"/>
              <a:t>Learn feature representations from data</a:t>
            </a:r>
          </a:p>
          <a:p>
            <a:pPr lvl="1"/>
            <a:r>
              <a:rPr lang="en-US" smtClean="0"/>
              <a:t>Alternative to hand-engineered features</a:t>
            </a:r>
          </a:p>
          <a:p>
            <a:r>
              <a:rPr lang="en-US" smtClean="0"/>
              <a:t>Neural networks:</a:t>
            </a:r>
          </a:p>
          <a:p>
            <a:pPr lvl="1"/>
            <a:r>
              <a:rPr lang="en-US" smtClean="0"/>
              <a:t>Primary deep learning approach</a:t>
            </a:r>
          </a:p>
          <a:p>
            <a:pPr lvl="1"/>
            <a:r>
              <a:rPr lang="en-US" smtClean="0"/>
              <a:t>Layers of logistic regressions – can directly calculate gradients from outputs</a:t>
            </a:r>
          </a:p>
          <a:p>
            <a:pPr lvl="1"/>
            <a:r>
              <a:rPr lang="en-US" smtClean="0"/>
              <a:t>Nonlinear decision boundaries</a:t>
            </a:r>
          </a:p>
        </p:txBody>
      </p:sp>
    </p:spTree>
    <p:extLst>
      <p:ext uri="{BB962C8B-B14F-4D97-AF65-F5344CB8AC3E}">
        <p14:creationId xmlns:p14="http://schemas.microsoft.com/office/powerpoint/2010/main" val="2069937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18"/>
          <a:stretch/>
        </p:blipFill>
        <p:spPr>
          <a:xfrm>
            <a:off x="1524000" y="0"/>
            <a:ext cx="9144000" cy="6266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018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" t="-1138" r="-488" b="21951"/>
          <a:stretch/>
        </p:blipFill>
        <p:spPr>
          <a:xfrm>
            <a:off x="1524000" y="0"/>
            <a:ext cx="9144000" cy="543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453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28"/>
          <a:stretch/>
        </p:blipFill>
        <p:spPr>
          <a:xfrm>
            <a:off x="1524000" y="0"/>
            <a:ext cx="9144000" cy="647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565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17"/>
          <a:stretch/>
        </p:blipFill>
        <p:spPr>
          <a:xfrm>
            <a:off x="1524000" y="0"/>
            <a:ext cx="9144000" cy="6445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002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4833</TotalTime>
  <Words>77</Words>
  <Application>Microsoft Macintosh PowerPoint</Application>
  <PresentationFormat>Widescreen</PresentationFormat>
  <Paragraphs>14</Paragraphs>
  <Slides>55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59" baseType="lpstr">
      <vt:lpstr>Calibri</vt:lpstr>
      <vt:lpstr>Calibri Light</vt:lpstr>
      <vt:lpstr>Arial</vt:lpstr>
      <vt:lpstr>Office Theme</vt:lpstr>
      <vt:lpstr>Deep Learning in NLP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Recurrent Neural Network Language Models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Part of Speech Tagging</dc:title>
  <dc:creator>Alan Ritter (MBO Partners)</dc:creator>
  <cp:lastModifiedBy>Microsoft Office User</cp:lastModifiedBy>
  <cp:revision>151</cp:revision>
  <cp:lastPrinted>2016-04-15T16:07:28Z</cp:lastPrinted>
  <dcterms:created xsi:type="dcterms:W3CDTF">2016-02-03T15:02:26Z</dcterms:created>
  <dcterms:modified xsi:type="dcterms:W3CDTF">2016-04-15T16:33:08Z</dcterms:modified>
</cp:coreProperties>
</file>

<file path=docProps/thumbnail.jpeg>
</file>